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EEDFE517-7F86-45E7-876F-56FC7A6168E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E1FF61-6EB1-43E6-B801-8F4CC12EA0FD}" type="datetimeFigureOut">
              <a:rPr lang="el-GR" smtClean="0"/>
              <a:t>9/1/2013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EDFE517-7F86-45E7-876F-56FC7A6168E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E1FF61-6EB1-43E6-B801-8F4CC12EA0FD}" type="datetimeFigureOut">
              <a:rPr lang="el-GR" smtClean="0"/>
              <a:t>9/1/2013</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DFE517-7F86-45E7-876F-56FC7A6168EF}"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404664"/>
            <a:ext cx="7772400" cy="1872207"/>
          </a:xfrm>
        </p:spPr>
        <p:txBody>
          <a:bodyPr/>
          <a:lstStyle/>
          <a:p>
            <a:r>
              <a:rPr lang="el-GR" dirty="0"/>
              <a:t>Ο ΡΟΜΠΙ</a:t>
            </a:r>
          </a:p>
        </p:txBody>
      </p:sp>
      <p:sp>
        <p:nvSpPr>
          <p:cNvPr id="3" name="2 - Υπότιτλος"/>
          <p:cNvSpPr>
            <a:spLocks noGrp="1"/>
          </p:cNvSpPr>
          <p:nvPr>
            <p:ph type="subTitle" idx="1"/>
          </p:nvPr>
        </p:nvSpPr>
        <p:spPr>
          <a:xfrm>
            <a:off x="539552" y="3212976"/>
            <a:ext cx="7920880" cy="3024336"/>
          </a:xfrm>
        </p:spPr>
        <p:txBody>
          <a:bodyPr>
            <a:noAutofit/>
          </a:bodyPr>
          <a:lstStyle/>
          <a:p>
            <a:r>
              <a:rPr lang="el-GR" sz="1600" b="1" dirty="0">
                <a:solidFill>
                  <a:schemeClr val="tx1">
                    <a:lumMod val="95000"/>
                    <a:lumOff val="5000"/>
                  </a:schemeClr>
                </a:solidFill>
              </a:rPr>
              <a:t>Το πρώτο κεφάλαιο αναφέρεται στον </a:t>
            </a:r>
            <a:r>
              <a:rPr lang="el-GR" sz="1600" b="1" dirty="0" err="1">
                <a:solidFill>
                  <a:schemeClr val="tx1">
                    <a:lumMod val="95000"/>
                    <a:lumOff val="5000"/>
                  </a:schemeClr>
                </a:solidFill>
              </a:rPr>
              <a:t>Ρόμπι</a:t>
            </a:r>
            <a:r>
              <a:rPr lang="el-GR" sz="1600" b="1" dirty="0">
                <a:solidFill>
                  <a:schemeClr val="tx1">
                    <a:lumMod val="95000"/>
                    <a:lumOff val="5000"/>
                  </a:schemeClr>
                </a:solidFill>
              </a:rPr>
              <a:t> , το πρώτο ρομπότ το οποίο  πουλήθηκε σε μια οικογένεια σαν </a:t>
            </a:r>
            <a:r>
              <a:rPr lang="el-GR" sz="1600" b="1" dirty="0" err="1">
                <a:solidFill>
                  <a:schemeClr val="tx1">
                    <a:lumMod val="95000"/>
                    <a:lumOff val="5000"/>
                  </a:schemeClr>
                </a:solidFill>
              </a:rPr>
              <a:t>κουβερνάτα</a:t>
            </a:r>
            <a:r>
              <a:rPr lang="el-GR" sz="1600" b="1" dirty="0">
                <a:solidFill>
                  <a:schemeClr val="tx1">
                    <a:lumMod val="95000"/>
                    <a:lumOff val="5000"/>
                  </a:schemeClr>
                </a:solidFill>
              </a:rPr>
              <a:t>  της κόρης τους . Το κορίτσι αγαπά πολύ το ρομπότ και περνά πολλές ώρες μαζί του αρνούμενη να παίζει με κανέναν άλλον . Η μητέρα της, όμως, δεν συμφωνεί με αυτήν την </a:t>
            </a:r>
            <a:r>
              <a:rPr lang="el-GR" sz="1600" b="1" dirty="0" err="1">
                <a:solidFill>
                  <a:schemeClr val="tx1">
                    <a:lumMod val="95000"/>
                    <a:lumOff val="5000"/>
                  </a:schemeClr>
                </a:solidFill>
              </a:rPr>
              <a:t>επλογή</a:t>
            </a:r>
            <a:r>
              <a:rPr lang="el-GR" sz="1600" b="1" dirty="0">
                <a:solidFill>
                  <a:schemeClr val="tx1">
                    <a:lumMod val="95000"/>
                    <a:lumOff val="5000"/>
                  </a:schemeClr>
                </a:solidFill>
              </a:rPr>
              <a:t> της κόρης της .Προσπαθεί με κάθε τρόπο να πείσει  τον άντρα της για την απομάκρυνση του ρομπότ και στο τέλος  το καταφέρνει. Μια  μέρα ο πατέρας  της </a:t>
            </a:r>
            <a:r>
              <a:rPr lang="el-GR" sz="1600" b="1" dirty="0" err="1">
                <a:solidFill>
                  <a:schemeClr val="tx1">
                    <a:lumMod val="95000"/>
                    <a:lumOff val="5000"/>
                  </a:schemeClr>
                </a:solidFill>
              </a:rPr>
              <a:t>Γκλόρια</a:t>
            </a:r>
            <a:r>
              <a:rPr lang="el-GR" sz="1600" b="1" dirty="0">
                <a:solidFill>
                  <a:schemeClr val="tx1">
                    <a:lumMod val="95000"/>
                    <a:lumOff val="5000"/>
                  </a:schemeClr>
                </a:solidFill>
              </a:rPr>
              <a:t>, την πήρε </a:t>
            </a:r>
            <a:r>
              <a:rPr lang="el-GR" sz="1600" b="1" dirty="0" err="1">
                <a:solidFill>
                  <a:schemeClr val="tx1">
                    <a:lumMod val="95000"/>
                    <a:lumOff val="5000"/>
                  </a:schemeClr>
                </a:solidFill>
              </a:rPr>
              <a:t>απο</a:t>
            </a:r>
            <a:r>
              <a:rPr lang="el-GR" sz="1600" b="1" dirty="0">
                <a:solidFill>
                  <a:schemeClr val="tx1">
                    <a:lumMod val="95000"/>
                    <a:lumOff val="5000"/>
                  </a:schemeClr>
                </a:solidFill>
              </a:rPr>
              <a:t> το σπίτι για να παρακολουθήσουν  ένα θέατρο.  Όταν  επέστρεφαν , ο </a:t>
            </a:r>
            <a:r>
              <a:rPr lang="el-GR" sz="1600" b="1" dirty="0" err="1">
                <a:solidFill>
                  <a:schemeClr val="tx1">
                    <a:lumMod val="95000"/>
                    <a:lumOff val="5000"/>
                  </a:schemeClr>
                </a:solidFill>
              </a:rPr>
              <a:t>Ρόμπι</a:t>
            </a:r>
            <a:r>
              <a:rPr lang="el-GR" sz="1600" b="1" dirty="0">
                <a:solidFill>
                  <a:schemeClr val="tx1">
                    <a:lumMod val="95000"/>
                    <a:lumOff val="5000"/>
                  </a:schemeClr>
                </a:solidFill>
              </a:rPr>
              <a:t> έλειπε  και στην θέση του  είχαν φέρει  ένα μικρό σκυλάκι . Η </a:t>
            </a:r>
            <a:r>
              <a:rPr lang="el-GR" sz="1600" b="1" dirty="0" err="1">
                <a:solidFill>
                  <a:schemeClr val="tx1">
                    <a:lumMod val="95000"/>
                    <a:lumOff val="5000"/>
                  </a:schemeClr>
                </a:solidFill>
              </a:rPr>
              <a:t>Γκλόρια</a:t>
            </a:r>
            <a:r>
              <a:rPr lang="el-GR" sz="1600" b="1" dirty="0">
                <a:solidFill>
                  <a:schemeClr val="tx1">
                    <a:lumMod val="95000"/>
                    <a:lumOff val="5000"/>
                  </a:schemeClr>
                </a:solidFill>
              </a:rPr>
              <a:t> αντέδρασε αμέσως και από τότε το χαμόγελο έσβησε από τα χείλη της. Η μητέρα της σκέφτηκε να πάνε στην Νέα Υόρκη όμως και εκεί  το μυαλό  της </a:t>
            </a:r>
            <a:r>
              <a:rPr lang="el-GR" sz="1600" b="1" dirty="0" err="1">
                <a:solidFill>
                  <a:schemeClr val="tx1">
                    <a:lumMod val="95000"/>
                    <a:lumOff val="5000"/>
                  </a:schemeClr>
                </a:solidFill>
              </a:rPr>
              <a:t>Γκλόριας</a:t>
            </a:r>
            <a:r>
              <a:rPr lang="el-GR" sz="1600" b="1" dirty="0">
                <a:solidFill>
                  <a:schemeClr val="tx1">
                    <a:lumMod val="95000"/>
                    <a:lumOff val="5000"/>
                  </a:schemeClr>
                </a:solidFill>
              </a:rPr>
              <a:t> εξακολούθησε να είναι στο </a:t>
            </a:r>
            <a:r>
              <a:rPr lang="el-GR" sz="1600" b="1" dirty="0" err="1">
                <a:solidFill>
                  <a:schemeClr val="tx1">
                    <a:lumMod val="95000"/>
                    <a:lumOff val="5000"/>
                  </a:schemeClr>
                </a:solidFill>
              </a:rPr>
              <a:t>Ρομπι</a:t>
            </a:r>
            <a:r>
              <a:rPr lang="el-GR" sz="1600" b="1" dirty="0">
                <a:solidFill>
                  <a:schemeClr val="tx1">
                    <a:lumMod val="95000"/>
                    <a:lumOff val="5000"/>
                  </a:schemeClr>
                </a:solidFill>
              </a:rPr>
              <a:t>. Τότε ο πατέρας της σκέφτηκε να της αποδείξουν </a:t>
            </a:r>
            <a:r>
              <a:rPr lang="el-GR" sz="1600" b="1" dirty="0" err="1">
                <a:solidFill>
                  <a:schemeClr val="tx1">
                    <a:lumMod val="95000"/>
                    <a:lumOff val="5000"/>
                  </a:schemeClr>
                </a:solidFill>
              </a:rPr>
              <a:t>οτι</a:t>
            </a:r>
            <a:r>
              <a:rPr lang="el-GR" sz="1600" b="1" dirty="0">
                <a:solidFill>
                  <a:schemeClr val="tx1">
                    <a:lumMod val="95000"/>
                    <a:lumOff val="5000"/>
                  </a:schemeClr>
                </a:solidFill>
              </a:rPr>
              <a:t> τα ρομπότ είναι απλώς σίδερα για να σταματήσει να ψάχνει τον </a:t>
            </a:r>
            <a:r>
              <a:rPr lang="el-GR" sz="1600" b="1" dirty="0" err="1">
                <a:solidFill>
                  <a:schemeClr val="tx1">
                    <a:lumMod val="95000"/>
                    <a:lumOff val="5000"/>
                  </a:schemeClr>
                </a:solidFill>
              </a:rPr>
              <a:t>Ρόμπι</a:t>
            </a:r>
            <a:r>
              <a:rPr lang="el-GR" sz="1600" b="1" dirty="0">
                <a:solidFill>
                  <a:schemeClr val="tx1">
                    <a:lumMod val="95000"/>
                    <a:lumOff val="5000"/>
                  </a:schemeClr>
                </a:solidFill>
              </a:rPr>
              <a:t>. Εκεί όμως ,ύστερα από συνεννόηση του πατέρα της βρήκε τον </a:t>
            </a:r>
            <a:r>
              <a:rPr lang="el-GR" sz="1600" b="1" dirty="0" err="1">
                <a:solidFill>
                  <a:schemeClr val="tx1">
                    <a:lumMod val="95000"/>
                    <a:lumOff val="5000"/>
                  </a:schemeClr>
                </a:solidFill>
              </a:rPr>
              <a:t>Ρόμπι</a:t>
            </a:r>
            <a:r>
              <a:rPr lang="el-GR" sz="1600" b="1" dirty="0">
                <a:solidFill>
                  <a:schemeClr val="tx1">
                    <a:lumMod val="95000"/>
                    <a:lumOff val="5000"/>
                  </a:schemeClr>
                </a:solidFill>
              </a:rPr>
              <a:t> ο οποίος της έσωσε  τη ζωή  και η μητέρα της δέχτηκε μετά </a:t>
            </a:r>
            <a:r>
              <a:rPr lang="el-GR" sz="1600" b="1" dirty="0" err="1">
                <a:solidFill>
                  <a:schemeClr val="tx1">
                    <a:lumMod val="95000"/>
                    <a:lumOff val="5000"/>
                  </a:schemeClr>
                </a:solidFill>
              </a:rPr>
              <a:t>απο</a:t>
            </a:r>
            <a:r>
              <a:rPr lang="el-GR" sz="1600" b="1" dirty="0">
                <a:solidFill>
                  <a:schemeClr val="tx1">
                    <a:lumMod val="95000"/>
                    <a:lumOff val="5000"/>
                  </a:schemeClr>
                </a:solidFill>
              </a:rPr>
              <a:t> </a:t>
            </a:r>
            <a:r>
              <a:rPr lang="el-GR" sz="1600" b="1" dirty="0" err="1">
                <a:solidFill>
                  <a:schemeClr val="tx1">
                    <a:lumMod val="95000"/>
                    <a:lumOff val="5000"/>
                  </a:schemeClr>
                </a:solidFill>
              </a:rPr>
              <a:t>αύτο</a:t>
            </a:r>
            <a:r>
              <a:rPr lang="el-GR" sz="1600" b="1" dirty="0">
                <a:solidFill>
                  <a:schemeClr val="tx1">
                    <a:lumMod val="95000"/>
                    <a:lumOff val="5000"/>
                  </a:schemeClr>
                </a:solidFill>
              </a:rPr>
              <a:t> να τον κρατήσουν .</a:t>
            </a:r>
          </a:p>
        </p:txBody>
      </p:sp>
      <p:pic>
        <p:nvPicPr>
          <p:cNvPr id="2050" name="Picture 2"/>
          <p:cNvPicPr>
            <a:picLocks noChangeAspect="1" noChangeArrowheads="1"/>
          </p:cNvPicPr>
          <p:nvPr/>
        </p:nvPicPr>
        <p:blipFill>
          <a:blip r:embed="rId2" cstate="print"/>
          <a:srcRect/>
          <a:stretch>
            <a:fillRect/>
          </a:stretch>
        </p:blipFill>
        <p:spPr bwMode="auto">
          <a:xfrm>
            <a:off x="0" y="0"/>
            <a:ext cx="1724025" cy="2133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048625" y="0"/>
            <a:ext cx="1095375" cy="1609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ΦΑΥΛΟΣ ΚΥΚΛΟΣ</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a:t>Δύο αστροναύτες πάνε στον πλανήτη Ερμή. Είναι η </a:t>
            </a:r>
            <a:r>
              <a:rPr lang="el-GR" dirty="0" err="1"/>
              <a:t>δευτερη</a:t>
            </a:r>
            <a:r>
              <a:rPr lang="el-GR" dirty="0"/>
              <a:t> αποστολή καθώς  η πρώτη έχει </a:t>
            </a:r>
            <a:r>
              <a:rPr lang="el-GR" dirty="0" err="1"/>
              <a:t>αποτύχει.Έχουν</a:t>
            </a:r>
            <a:r>
              <a:rPr lang="el-GR" dirty="0"/>
              <a:t> στείλει ένα ρομπότ να βρει σελήνιο για να καταφέρουν να επιβιώσουν, όμως αυτό δεν </a:t>
            </a:r>
            <a:r>
              <a:rPr lang="el-GR" dirty="0" err="1"/>
              <a:t>επιστρέφει.Μην</a:t>
            </a:r>
            <a:r>
              <a:rPr lang="el-GR" dirty="0"/>
              <a:t> ξέροντας τι να κάνουν βρίσκουν κάτι παλιά </a:t>
            </a:r>
            <a:r>
              <a:rPr lang="el-GR" dirty="0" err="1"/>
              <a:t>ρομποτ</a:t>
            </a:r>
            <a:r>
              <a:rPr lang="el-GR" dirty="0"/>
              <a:t> από την πρώτη αποστολή στην αποθήκη και αφού βλέπουν ότι είναι εντάξει ακόμα, καταλαβαίνουν ότι λειτουργούν μόνο αν κάποιος ανέβει στην πλάτη τους. Έτσι μην μπορώντας να κάνουν κάτι ανεβαίνουν στα ρομπότ και ετοιμάζονται για την ''μεγάλη έξοδο''. Βγαίνοντας έξω συναντούν το ρομπότ και καταλαβαίνουν ότι κάτι περίεργο του συμβαίνει. Αναλύοντας τους τρεις νόμους της ρομποτικής </a:t>
            </a:r>
            <a:r>
              <a:rPr lang="el-GR" dirty="0" err="1"/>
              <a:t>συνηδειτοποιούν</a:t>
            </a:r>
            <a:r>
              <a:rPr lang="el-GR" dirty="0"/>
              <a:t> ότι κάτι το έκανε να προστατέψει τον εαυτό του και να αθετήσει την εντολή που του δόθηκε καθώς αυτή δεν ήταν και πολύ </a:t>
            </a:r>
            <a:r>
              <a:rPr lang="el-GR" dirty="0" err="1"/>
              <a:t>επιτακτική.Μετά</a:t>
            </a:r>
            <a:r>
              <a:rPr lang="el-GR" dirty="0"/>
              <a:t> από ώρα σκέψης και βλέποντας ότι δεν μπορούν να κάνουν κάτι για να αλλάξουν την εντολή που έδωσαν στο ρομπότ αποφασίζουν να αυξήσουν τον κίνδυνο για να επιστρέψει το ρομπότ </a:t>
            </a:r>
            <a:r>
              <a:rPr lang="el-GR" dirty="0" err="1"/>
              <a:t>σ'αυτούς.Όμως</a:t>
            </a:r>
            <a:r>
              <a:rPr lang="el-GR" dirty="0"/>
              <a:t> αυτό δεν απέδωσε και σκέφτηκαν ότι αν του πουν ότι βρίσκονται σε κίνδυνο θα καταφέρουν να τον "</a:t>
            </a:r>
            <a:r>
              <a:rPr lang="el-GR" dirty="0" err="1"/>
              <a:t>ξυπνήσουν"και</a:t>
            </a:r>
            <a:r>
              <a:rPr lang="el-GR" dirty="0"/>
              <a:t> τελικά το παίρνουν πίσω, σώζονται και εξασφαλίζουν και την επομένη αποστολή.</a:t>
            </a:r>
          </a:p>
        </p:txBody>
      </p:sp>
      <p:pic>
        <p:nvPicPr>
          <p:cNvPr id="1026" name="Picture 2"/>
          <p:cNvPicPr>
            <a:picLocks noChangeAspect="1" noChangeArrowheads="1"/>
          </p:cNvPicPr>
          <p:nvPr/>
        </p:nvPicPr>
        <p:blipFill>
          <a:blip r:embed="rId2" cstate="print"/>
          <a:srcRect/>
          <a:stretch>
            <a:fillRect/>
          </a:stretch>
        </p:blipFill>
        <p:spPr bwMode="auto">
          <a:xfrm>
            <a:off x="251520" y="116632"/>
            <a:ext cx="2304256" cy="14401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ΛΟΓΙΚΗ</a:t>
            </a:r>
            <a:br>
              <a:rPr lang="el-GR" dirty="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a:t>Ο </a:t>
            </a:r>
            <a:r>
              <a:rPr lang="el-GR" dirty="0" err="1"/>
              <a:t>Πάουελ</a:t>
            </a:r>
            <a:r>
              <a:rPr lang="el-GR" dirty="0"/>
              <a:t> και ο </a:t>
            </a:r>
            <a:r>
              <a:rPr lang="el-GR" dirty="0" err="1"/>
              <a:t>Ντόνοβαν</a:t>
            </a:r>
            <a:r>
              <a:rPr lang="el-GR" dirty="0"/>
              <a:t> βρίσκονται στο διαστημικό σταθμό και μπροστά στο νέο τους δημιούργημα, το ρομπότ  </a:t>
            </a:r>
            <a:r>
              <a:rPr lang="en-US" dirty="0"/>
              <a:t>QT-1</a:t>
            </a:r>
            <a:r>
              <a:rPr lang="el-GR" dirty="0"/>
              <a:t>.Ένα ρομπότ καινούριας τεχνολογίας με λογική. Αυτό ξεκίνησε να αμφισβητεί την δημιουργία του από τον άνθρωπο και έδινε πίστη μόνο στον ''κύριο" ο οποίος είχε δημιουργήσει και τους ανθρώπους και αμφισβητούσε την ύπαρξη της </a:t>
            </a:r>
            <a:r>
              <a:rPr lang="el-GR" dirty="0" err="1"/>
              <a:t>γης.Οι</a:t>
            </a:r>
            <a:r>
              <a:rPr lang="el-GR" dirty="0"/>
              <a:t> άνθρωποι δεν ήξεραν τι να κάνουν. Ο </a:t>
            </a:r>
            <a:r>
              <a:rPr lang="el-GR" dirty="0" err="1"/>
              <a:t>Κιούτι</a:t>
            </a:r>
            <a:r>
              <a:rPr lang="el-GR" dirty="0"/>
              <a:t> δεν πίστευε ότι και αν του έλεγαν και πήρε και τα υπόλοιπα ρομπότ με το μέρος </a:t>
            </a:r>
            <a:r>
              <a:rPr lang="el-GR" dirty="0" err="1"/>
              <a:t>του.Τώρα</a:t>
            </a:r>
            <a:r>
              <a:rPr lang="el-GR" dirty="0"/>
              <a:t> πια οι άνθρωποι δεν είχαν καμιά αξία. Ήταν απλά βοηθητικά όντα. Όμως ο </a:t>
            </a:r>
            <a:r>
              <a:rPr lang="el-GR" dirty="0" err="1"/>
              <a:t>Κιούτι</a:t>
            </a:r>
            <a:r>
              <a:rPr lang="el-GR" dirty="0"/>
              <a:t> με τις εντολές του "</a:t>
            </a:r>
            <a:r>
              <a:rPr lang="el-GR" dirty="0" err="1"/>
              <a:t>Κυρίου"απέτρεψε</a:t>
            </a:r>
            <a:r>
              <a:rPr lang="el-GR" dirty="0"/>
              <a:t> την αστρική καταιγίδα που έπρεπε να αποκρουστεί καλύτερα απ' ότι ένας άνθρωπος θα μπορούσε. Έτσι ο </a:t>
            </a:r>
            <a:r>
              <a:rPr lang="el-GR" dirty="0" err="1"/>
              <a:t>Πάουελ</a:t>
            </a:r>
            <a:r>
              <a:rPr lang="el-GR" dirty="0"/>
              <a:t> και ο </a:t>
            </a:r>
            <a:r>
              <a:rPr lang="el-GR" dirty="0" err="1"/>
              <a:t>Ντόνοβαν</a:t>
            </a:r>
            <a:r>
              <a:rPr lang="el-GR" dirty="0"/>
              <a:t> ένιωσαν ανακούφιση και πάλι φάνηκαν άξιοι. Αποχωρούν από  τον σταθμό για </a:t>
            </a:r>
            <a:r>
              <a:rPr lang="el-GR" dirty="0" smtClean="0"/>
              <a:t>άλλη </a:t>
            </a:r>
            <a:r>
              <a:rPr lang="el-GR" dirty="0"/>
              <a:t>αποστολή.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ΑΣΚΗΣΕΙΣ ΑΚΡΙΒΕΙΑΣ</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a:t>Ο </a:t>
            </a:r>
            <a:r>
              <a:rPr lang="el-GR" dirty="0" err="1"/>
              <a:t>Ντόνοβαν</a:t>
            </a:r>
            <a:r>
              <a:rPr lang="el-GR" dirty="0"/>
              <a:t> και ο </a:t>
            </a:r>
            <a:r>
              <a:rPr lang="el-GR" dirty="0" err="1"/>
              <a:t>Πάουελ</a:t>
            </a:r>
            <a:r>
              <a:rPr lang="el-GR" dirty="0"/>
              <a:t> βρίσκονται στον διαστημικό σταθμό και πρέπει να βρουν το πρόβλημα που προκύπτει σε ένα ρομπότ, το οποίο ελέγχει έξι ρομπότ όπως το χέρι μας ελέγχει τα δάχτυλα </a:t>
            </a:r>
            <a:r>
              <a:rPr lang="el-GR" dirty="0" err="1"/>
              <a:t>μας.Παρατηρούν</a:t>
            </a:r>
            <a:r>
              <a:rPr lang="el-GR" dirty="0"/>
              <a:t> ότι αυτό το ρομπότ κάνει σωστά τη δουλειά του </a:t>
            </a:r>
            <a:r>
              <a:rPr lang="el-GR" dirty="0" err="1"/>
              <a:t>οταν</a:t>
            </a:r>
            <a:r>
              <a:rPr lang="el-GR" dirty="0"/>
              <a:t> το παρακολουθούν άνθρωποι αλλά όταν σταματήσει η παρακολούθηση κάτι δεν πάει </a:t>
            </a:r>
            <a:r>
              <a:rPr lang="el-GR" dirty="0" err="1"/>
              <a:t>καλά.Το</a:t>
            </a:r>
            <a:r>
              <a:rPr lang="el-GR" dirty="0"/>
              <a:t> υποβάλουν σε τεστ, όμως όλα είναι μια χαρά. Αφού δεν μπορούν να βγάλουν συμπέρασμα οργανώνουν παρακολούθηση του ρομπότ όλο το 24ωρο.Κάποια στιγμή καταλήγουν στο συμπέρασμα ότι το ρομπότ αποσυντονίζεται  όταν βρίσκεται σε κίνδυνο όμως δεν ξέρουν το γιατί. Το επόμενο βήμα είναι να βάλουν τις στολές τους και να βγουν έξω. Το κάνουν, όμως προσπαθώντας να δημιουργήσουν κίνδυνο για το ρομπότ παγιδεύονται και δεν μπορούν να </a:t>
            </a:r>
            <a:r>
              <a:rPr lang="el-GR" dirty="0" err="1"/>
              <a:t>απεγκλοβιστούν</a:t>
            </a:r>
            <a:r>
              <a:rPr lang="el-GR" dirty="0"/>
              <a:t>. Τα ρομπότ δεν μπορούν να τους ακούσουν και την ώρα που φεύγουν ο </a:t>
            </a:r>
            <a:r>
              <a:rPr lang="el-GR" dirty="0" err="1"/>
              <a:t>Πάουελ</a:t>
            </a:r>
            <a:r>
              <a:rPr lang="el-GR" dirty="0"/>
              <a:t> στόχευσε και έριξε κάτω ένα από τα ρομπότ  "δάχτυλα". Τότε το ρομπότ τους είδε και πλησίασε και ο </a:t>
            </a:r>
            <a:r>
              <a:rPr lang="el-GR" dirty="0" err="1"/>
              <a:t>Πάουελ</a:t>
            </a:r>
            <a:r>
              <a:rPr lang="el-GR" dirty="0"/>
              <a:t> κατάλαβε ότι όλα αυτά τα έκανε το ρομπότ επειδή του ήταν δύσκολο να ελέγχει έξι "δάχτυλα" τώρα είχε μόνο πέντε και λειτουργούσε άριστα. </a:t>
            </a:r>
          </a:p>
          <a:p>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0" y="0"/>
            <a:ext cx="2195735" cy="135634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TotalTime>
  <Words>728</Words>
  <Application>Microsoft Office PowerPoint</Application>
  <PresentationFormat>Προβολή στην οθόνη (4:3)</PresentationFormat>
  <Paragraphs>8</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Αποκορύφωμα</vt:lpstr>
      <vt:lpstr>Ο ΡΟΜΠΙ</vt:lpstr>
      <vt:lpstr>ΦΑΥΛΟΣ ΚΥΚΛΟΣ </vt:lpstr>
      <vt:lpstr>ΛΟΓΙΚΗ </vt:lpstr>
      <vt:lpstr>ΑΣΚΗΣΕΙΣ ΑΚΡΙΒΕΙΑΣ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ΡΟΜΠΙ</dc:title>
  <dc:creator>pokemon</dc:creator>
  <cp:lastModifiedBy>pokemon</cp:lastModifiedBy>
  <cp:revision>2</cp:revision>
  <dcterms:created xsi:type="dcterms:W3CDTF">2013-01-09T10:43:29Z</dcterms:created>
  <dcterms:modified xsi:type="dcterms:W3CDTF">2013-01-09T10:53:32Z</dcterms:modified>
</cp:coreProperties>
</file>